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7" r:id="rId3"/>
    <p:sldId id="268" r:id="rId4"/>
    <p:sldId id="270" r:id="rId5"/>
    <p:sldId id="271" r:id="rId6"/>
    <p:sldId id="272" r:id="rId7"/>
    <p:sldId id="262" r:id="rId8"/>
    <p:sldId id="25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603"/>
    <a:srgbClr val="246873"/>
    <a:srgbClr val="13BFD6"/>
    <a:srgbClr val="B3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4737"/>
  </p:normalViewPr>
  <p:slideViewPr>
    <p:cSldViewPr snapToGrid="0" snapToObjects="1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89ED-BC21-4047-B672-613C56BB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6CDB5-2A47-EE41-928E-A9E0A3DF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1D16-9602-1E46-9019-1F7DB987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AFCFCF-C2BA-8F44-9EF6-A49B1ED8B7C7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400D4-9BB2-5B43-8778-454C7941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4A12-35BF-5D48-886D-ACC5678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2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F704DB-6FF3-D942-AAD8-F3B9E52F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091" y="6215321"/>
            <a:ext cx="523285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b="1" smtClean="0">
                <a:solidFill>
                  <a:srgbClr val="13BFD6"/>
                </a:solidFill>
              </a:rPr>
              <a:t>‹#›</a:t>
            </a:fld>
            <a:endParaRPr lang="en-US" b="1" dirty="0">
              <a:solidFill>
                <a:srgbClr val="13BFD6"/>
              </a:solidFill>
            </a:endParaRP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176A027-E745-4044-90C4-76FD043F8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712F-1430-BB45-81A8-AB8EBB3D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234" y="1330675"/>
            <a:ext cx="10981566" cy="484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4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3BFD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6ED4164-4FCF-6C4A-992E-CC756D6FCE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629"/>
          <a:stretch/>
        </p:blipFill>
        <p:spPr>
          <a:xfrm>
            <a:off x="0" y="0"/>
            <a:ext cx="12192000" cy="672834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86FD156-6663-204D-9E25-38CC5871D4F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1677D27C-E8DA-8041-B34A-B03A609E1ABA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C616EC4A-F966-4D4C-A2BE-3A57E7FC94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210120" y="6038237"/>
              <a:ext cx="723514" cy="50304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NCWorks</a:t>
            </a:r>
            <a:r>
              <a:rPr lang="en-US" dirty="0">
                <a:solidFill>
                  <a:schemeClr val="bg1"/>
                </a:solidFill>
              </a:rPr>
              <a:t> Creative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Materials Mockups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4F731-F087-1847-8BE2-7752410C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587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C2D603"/>
                </a:solidFill>
              </a:rPr>
              <a:t>JUNE 17,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7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0553F1-B26A-904C-A481-3C7FC8E5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item one</a:t>
            </a:r>
          </a:p>
          <a:p>
            <a:r>
              <a:rPr lang="en-US" dirty="0"/>
              <a:t>List item two</a:t>
            </a:r>
          </a:p>
          <a:p>
            <a:r>
              <a:rPr lang="en-US" dirty="0"/>
              <a:t>List item three</a:t>
            </a: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C8E2BFF-E017-1245-9A64-735AA06632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38424" cy="6858000"/>
          </a:xfrm>
          <a:prstGeom prst="rect">
            <a:avLst/>
          </a:prstGeom>
        </p:spPr>
      </p:pic>
      <p:sp>
        <p:nvSpPr>
          <p:cNvPr id="13" name="Title 5">
            <a:extLst>
              <a:ext uri="{FF2B5EF4-FFF2-40B4-BE49-F238E27FC236}">
                <a16:creationId xmlns:a16="http://schemas.microsoft.com/office/drawing/2014/main" id="{D8FCCBE7-BC15-7646-BCED-E3ECF425FEC5}"/>
              </a:ext>
            </a:extLst>
          </p:cNvPr>
          <p:cNvSpPr txBox="1">
            <a:spLocks/>
          </p:cNvSpPr>
          <p:nvPr/>
        </p:nvSpPr>
        <p:spPr>
          <a:xfrm>
            <a:off x="5492354" y="681649"/>
            <a:ext cx="4450299" cy="1996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246873"/>
                </a:solidFill>
              </a:rPr>
              <a:t>Standing Banners</a:t>
            </a:r>
            <a:endParaRPr lang="en-US" dirty="0">
              <a:solidFill>
                <a:srgbClr val="246873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847C20B-27ED-814F-9154-1F5F1E376DAC}"/>
              </a:ext>
            </a:extLst>
          </p:cNvPr>
          <p:cNvSpPr txBox="1">
            <a:spLocks/>
          </p:cNvSpPr>
          <p:nvPr/>
        </p:nvSpPr>
        <p:spPr>
          <a:xfrm>
            <a:off x="5492354" y="2195026"/>
            <a:ext cx="6330110" cy="344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List item one</a:t>
            </a:r>
          </a:p>
          <a:p>
            <a:r>
              <a:rPr lang="en-US"/>
              <a:t>List item two</a:t>
            </a:r>
          </a:p>
          <a:p>
            <a:r>
              <a:rPr lang="en-US"/>
              <a:t>List item three</a:t>
            </a:r>
          </a:p>
          <a:p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718E1EE-8441-9C4A-9EBA-D6E563EF7F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2354" y="6310312"/>
            <a:ext cx="2262819" cy="14083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62B4A4-F06B-CF46-B2EA-3E238A468774}"/>
              </a:ext>
            </a:extLst>
          </p:cNvPr>
          <p:cNvCxnSpPr>
            <a:cxnSpLocks/>
          </p:cNvCxnSpPr>
          <p:nvPr/>
        </p:nvCxnSpPr>
        <p:spPr>
          <a:xfrm flipH="1">
            <a:off x="7861110" y="6400800"/>
            <a:ext cx="10777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5C0C635-270B-FE49-B653-88CFDCFE758C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BA548C10-FA96-224F-A856-22945DB0084F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</p:spTree>
    <p:extLst>
      <p:ext uri="{BB962C8B-B14F-4D97-AF65-F5344CB8AC3E}">
        <p14:creationId xmlns:p14="http://schemas.microsoft.com/office/powerpoint/2010/main" val="223744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091F-E2C1-7246-BBDC-CE7203B03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Lorem ipsum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sed dolor </a:t>
            </a:r>
            <a:r>
              <a:rPr lang="en-US" sz="1800" dirty="0" err="1"/>
              <a:t>efficitur</a:t>
            </a:r>
            <a:r>
              <a:rPr lang="en-US" sz="1800" dirty="0"/>
              <a:t> nisi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non lorem. </a:t>
            </a:r>
            <a:r>
              <a:rPr lang="en-US" sz="1800" dirty="0" err="1"/>
              <a:t>Etiam</a:t>
            </a:r>
            <a:r>
              <a:rPr lang="en-US" sz="1800" dirty="0"/>
              <a:t> vitae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purus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lacus</a:t>
            </a:r>
            <a:r>
              <a:rPr lang="en-US" sz="1800" dirty="0"/>
              <a:t>. Nunc vestibulum diam </a:t>
            </a:r>
            <a:r>
              <a:rPr lang="en-US" sz="1800" dirty="0" err="1"/>
              <a:t>tortor</a:t>
            </a:r>
            <a:r>
              <a:rPr lang="en-US" sz="1800" dirty="0"/>
              <a:t>. </a:t>
            </a:r>
            <a:r>
              <a:rPr lang="en-US" sz="1800" dirty="0" err="1"/>
              <a:t>Praesent</a:t>
            </a:r>
            <a:r>
              <a:rPr lang="en-US" sz="1800" dirty="0"/>
              <a:t> a </a:t>
            </a:r>
            <a:r>
              <a:rPr lang="en-US" sz="1800" dirty="0" err="1"/>
              <a:t>ornare</a:t>
            </a:r>
            <a:r>
              <a:rPr lang="en-US" sz="1800" dirty="0"/>
              <a:t> </a:t>
            </a:r>
            <a:r>
              <a:rPr lang="en-US" sz="1800" dirty="0" err="1"/>
              <a:t>quam</a:t>
            </a:r>
            <a:r>
              <a:rPr lang="en-US" sz="1800" dirty="0"/>
              <a:t>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, id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 et. Duis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arcu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efficitur</a:t>
            </a:r>
            <a:r>
              <a:rPr lang="en-US" sz="1800" dirty="0"/>
              <a:t> a. </a:t>
            </a:r>
            <a:r>
              <a:rPr lang="en-US" sz="1800" dirty="0" err="1"/>
              <a:t>Proin</a:t>
            </a:r>
            <a:r>
              <a:rPr lang="en-US" sz="1800" dirty="0"/>
              <a:t> vitae </a:t>
            </a:r>
            <a:r>
              <a:rPr lang="en-US" sz="1800" dirty="0" err="1"/>
              <a:t>mattis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vel </a:t>
            </a:r>
            <a:r>
              <a:rPr lang="en-US" sz="1800" dirty="0" err="1"/>
              <a:t>quam</a:t>
            </a:r>
            <a:r>
              <a:rPr lang="en-US" sz="1800" dirty="0"/>
              <a:t> sed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blandit</a:t>
            </a:r>
            <a:r>
              <a:rPr lang="en-US" sz="1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/>
              <a:t>Nulla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diam, a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 semper </a:t>
            </a:r>
            <a:r>
              <a:rPr lang="en-US" sz="1800" dirty="0" err="1"/>
              <a:t>laoreet</a:t>
            </a:r>
            <a:r>
              <a:rPr lang="en-US" sz="1800" dirty="0"/>
              <a:t>. Vestibulum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molestie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imperdiet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. Ut a ante </a:t>
            </a:r>
            <a:r>
              <a:rPr lang="en-US" sz="1800" dirty="0" err="1"/>
              <a:t>dapibus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maximus. Nam </a:t>
            </a:r>
            <a:r>
              <a:rPr lang="en-US" sz="1800" dirty="0" err="1"/>
              <a:t>eget</a:t>
            </a:r>
            <a:r>
              <a:rPr lang="en-US" sz="1800" dirty="0"/>
              <a:t> ipsum </a:t>
            </a:r>
            <a:r>
              <a:rPr lang="en-US" sz="1800" dirty="0" err="1"/>
              <a:t>purus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Sed </a:t>
            </a:r>
            <a:r>
              <a:rPr lang="en-US" sz="1800" dirty="0" err="1"/>
              <a:t>feugiat</a:t>
            </a:r>
            <a:r>
              <a:rPr lang="en-US" sz="1800" dirty="0"/>
              <a:t>, ante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, </a:t>
            </a:r>
            <a:r>
              <a:rPr lang="en-US" sz="1800" dirty="0" err="1"/>
              <a:t>enim</a:t>
            </a:r>
            <a:r>
              <a:rPr lang="en-US" sz="1800" dirty="0"/>
              <a:t> ante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nulla</a:t>
            </a:r>
            <a:r>
              <a:rPr lang="en-US" sz="1800" dirty="0"/>
              <a:t>, id </a:t>
            </a:r>
            <a:r>
              <a:rPr lang="en-US" sz="1800" dirty="0" err="1"/>
              <a:t>ultrices</a:t>
            </a:r>
            <a:r>
              <a:rPr lang="en-US" sz="1800" dirty="0"/>
              <a:t> lorem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. Vestibulum sit </a:t>
            </a:r>
            <a:r>
              <a:rPr lang="en-US" sz="1800" dirty="0" err="1"/>
              <a:t>amet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lorem. Vestibulum </a:t>
            </a:r>
            <a:r>
              <a:rPr lang="en-US" sz="1800" dirty="0" err="1"/>
              <a:t>scelerisque</a:t>
            </a:r>
            <a:r>
              <a:rPr lang="en-US" sz="1800" dirty="0"/>
              <a:t> diam in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viverra</a:t>
            </a:r>
            <a:r>
              <a:rPr lang="en-US" sz="1800" dirty="0"/>
              <a:t>. Vestibulum </a:t>
            </a:r>
            <a:r>
              <a:rPr lang="en-US" sz="1800" dirty="0" err="1"/>
              <a:t>lobortis</a:t>
            </a:r>
            <a:r>
              <a:rPr lang="en-US" sz="1800" dirty="0"/>
              <a:t> </a:t>
            </a:r>
            <a:r>
              <a:rPr lang="en-US" sz="1800" dirty="0" err="1"/>
              <a:t>bibendum</a:t>
            </a:r>
            <a:r>
              <a:rPr lang="en-US" sz="1800" dirty="0"/>
              <a:t> dolor, non </a:t>
            </a:r>
            <a:r>
              <a:rPr lang="en-US" sz="1800" dirty="0" err="1"/>
              <a:t>tincidunt</a:t>
            </a:r>
            <a:r>
              <a:rPr lang="en-US" sz="1800" dirty="0"/>
              <a:t> libero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Ut a </a:t>
            </a:r>
            <a:r>
              <a:rPr lang="en-US" sz="1800" dirty="0" err="1"/>
              <a:t>lectus</a:t>
            </a:r>
            <a:r>
              <a:rPr lang="en-US" sz="1800" dirty="0"/>
              <a:t> libero.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ullamcorper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ut</a:t>
            </a:r>
            <a:r>
              <a:rPr lang="en-US" sz="1800" dirty="0"/>
              <a:t> cursus ligula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in </a:t>
            </a:r>
            <a:r>
              <a:rPr lang="en-US" sz="1800" dirty="0" err="1"/>
              <a:t>urna</a:t>
            </a:r>
            <a:r>
              <a:rPr lang="en-US" sz="1800" dirty="0"/>
              <a:t> ante.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246873"/>
                </a:solidFill>
              </a:rPr>
              <a:t>Social Media Template</a:t>
            </a:r>
            <a:endParaRPr lang="en-US" dirty="0">
              <a:solidFill>
                <a:srgbClr val="246873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E06379E-BCD7-9240-A3E1-BB02AF0E00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242B0CA-16C5-F341-8796-A25F7EA2E12E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A4AA4FD4-F14E-7B4A-8AE1-9F96387BC58F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E40378-F3CD-FF47-806B-22AC549836F5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95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0553F1-B26A-904C-A481-3C7FC8E5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item one</a:t>
            </a:r>
          </a:p>
          <a:p>
            <a:r>
              <a:rPr lang="en-US" dirty="0"/>
              <a:t>List item two</a:t>
            </a:r>
          </a:p>
          <a:p>
            <a:r>
              <a:rPr lang="en-US" dirty="0"/>
              <a:t>List item three</a:t>
            </a: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C8E2BFF-E017-1245-9A64-735AA06632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38424" cy="6858000"/>
          </a:xfrm>
          <a:prstGeom prst="rect">
            <a:avLst/>
          </a:prstGeom>
        </p:spPr>
      </p:pic>
      <p:sp>
        <p:nvSpPr>
          <p:cNvPr id="13" name="Title 5">
            <a:extLst>
              <a:ext uri="{FF2B5EF4-FFF2-40B4-BE49-F238E27FC236}">
                <a16:creationId xmlns:a16="http://schemas.microsoft.com/office/drawing/2014/main" id="{D8FCCBE7-BC15-7646-BCED-E3ECF425FEC5}"/>
              </a:ext>
            </a:extLst>
          </p:cNvPr>
          <p:cNvSpPr txBox="1">
            <a:spLocks/>
          </p:cNvSpPr>
          <p:nvPr/>
        </p:nvSpPr>
        <p:spPr>
          <a:xfrm>
            <a:off x="5492354" y="681649"/>
            <a:ext cx="4450299" cy="1996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246873"/>
                </a:solidFill>
              </a:rPr>
              <a:t>Standing Banners</a:t>
            </a:r>
            <a:endParaRPr lang="en-US" dirty="0">
              <a:solidFill>
                <a:srgbClr val="246873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847C20B-27ED-814F-9154-1F5F1E376DAC}"/>
              </a:ext>
            </a:extLst>
          </p:cNvPr>
          <p:cNvSpPr txBox="1">
            <a:spLocks/>
          </p:cNvSpPr>
          <p:nvPr/>
        </p:nvSpPr>
        <p:spPr>
          <a:xfrm>
            <a:off x="5492354" y="2195026"/>
            <a:ext cx="6330110" cy="344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3BFD6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List item one</a:t>
            </a:r>
          </a:p>
          <a:p>
            <a:r>
              <a:rPr lang="en-US"/>
              <a:t>List item two</a:t>
            </a:r>
          </a:p>
          <a:p>
            <a:r>
              <a:rPr lang="en-US"/>
              <a:t>List item three</a:t>
            </a:r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47B31CB-DEB3-574B-8CAA-E56A0424DE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2354" y="6310312"/>
            <a:ext cx="2262819" cy="140839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FA64243-2699-7545-BCF5-81AD5EC359BC}"/>
              </a:ext>
            </a:extLst>
          </p:cNvPr>
          <p:cNvCxnSpPr>
            <a:cxnSpLocks/>
          </p:cNvCxnSpPr>
          <p:nvPr/>
        </p:nvCxnSpPr>
        <p:spPr>
          <a:xfrm flipH="1">
            <a:off x="7861110" y="6400800"/>
            <a:ext cx="10777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CF038AC4-3711-7B47-AEE2-EF18D7D56F6E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79460773-04C1-664A-9534-0BD166889ECA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</p:spTree>
    <p:extLst>
      <p:ext uri="{BB962C8B-B14F-4D97-AF65-F5344CB8AC3E}">
        <p14:creationId xmlns:p14="http://schemas.microsoft.com/office/powerpoint/2010/main" val="279331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erson, building, outdoor, man&#10;&#10;Description automatically generated">
            <a:extLst>
              <a:ext uri="{FF2B5EF4-FFF2-40B4-BE49-F238E27FC236}">
                <a16:creationId xmlns:a16="http://schemas.microsoft.com/office/drawing/2014/main" id="{AB3046B2-F8EC-A345-A346-A0E913F59A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2192001" cy="674199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1E4E949-0299-7943-B7FB-139CD8D1BD9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32819432-B42D-9B4D-B20F-4F188CC236E0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C79E26E7-4ADA-9B43-8669-78039D6AAD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210120" y="6038237"/>
              <a:ext cx="723514" cy="50304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NCWorks</a:t>
            </a:r>
            <a:r>
              <a:rPr lang="en-US" dirty="0">
                <a:solidFill>
                  <a:schemeClr val="bg1"/>
                </a:solidFill>
              </a:rPr>
              <a:t> Creative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Materials Mockups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4F731-F087-1847-8BE2-7752410C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587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246873"/>
                </a:solidFill>
              </a:rPr>
              <a:t>JUNE 17,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5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sitting at a table using a computer&#10;&#10;Description automatically generated">
            <a:extLst>
              <a:ext uri="{FF2B5EF4-FFF2-40B4-BE49-F238E27FC236}">
                <a16:creationId xmlns:a16="http://schemas.microsoft.com/office/drawing/2014/main" id="{0FB0274B-B647-974A-8BC8-4E03F481D0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4488"/>
          <a:stretch/>
        </p:blipFill>
        <p:spPr>
          <a:xfrm>
            <a:off x="0" y="-122830"/>
            <a:ext cx="12192000" cy="698083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258BE12-F855-FA45-A5F4-0DA8529D093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A6D0ABA3-F8DE-3E40-B1F2-8B8CB015D49C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FF00"/>
                </a:highlight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NCWorks</a:t>
            </a:r>
            <a:r>
              <a:rPr lang="en-US" dirty="0">
                <a:solidFill>
                  <a:schemeClr val="bg1"/>
                </a:solidFill>
              </a:rPr>
              <a:t> Creative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Materials Mockups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4F731-F087-1847-8BE2-7752410C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587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C2D603"/>
                </a:solidFill>
              </a:rPr>
              <a:t>JUNE 17,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75E41DCC-38D1-A240-9AC6-6D907590582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1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A2D3350-6F5A-9A46-A3DE-54569BFA3183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95FD8B2A-DC6D-5F4D-859E-9B24B0CB189C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82FF890-1546-0043-BA52-00416DFA95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210120" y="6038237"/>
              <a:ext cx="723514" cy="50304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Header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3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65EE436-3513-A641-8B29-079339EC45F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2E58A7AC-2105-2B4D-9C4D-C74911499B39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B5F3FDFF-7372-6A48-B1C4-807DEAB4B2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210120" y="6038237"/>
              <a:ext cx="723514" cy="50304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Header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BDF5FF9-18F6-3148-8C88-CC5289C5717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D0558E4F-5789-0C42-99B0-F384FDF8773B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647ACE75-08F6-8B46-8799-A63EC16508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210120" y="6038237"/>
              <a:ext cx="723514" cy="50304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Header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C4EB1-ACB7-394C-8D0B-7AD09CAEE04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880" y="6120526"/>
            <a:ext cx="4069091" cy="5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7D8F28-DE44-3648-B1B5-38EDC5B10C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246873"/>
                </a:solidFill>
              </a:rPr>
              <a:t>Social Media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091F-E2C1-7246-BBDC-CE7203B0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909701"/>
          </a:xfrm>
        </p:spPr>
        <p:txBody>
          <a:bodyPr numCol="2" spcCol="27432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Lorem ipsum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sed dolor </a:t>
            </a:r>
            <a:r>
              <a:rPr lang="en-US" sz="1800" dirty="0" err="1"/>
              <a:t>efficitur</a:t>
            </a:r>
            <a:r>
              <a:rPr lang="en-US" sz="1800" dirty="0"/>
              <a:t> nisi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non lorem. </a:t>
            </a:r>
            <a:r>
              <a:rPr lang="en-US" sz="1800" dirty="0" err="1"/>
              <a:t>Etiam</a:t>
            </a:r>
            <a:r>
              <a:rPr lang="en-US" sz="1800" dirty="0"/>
              <a:t> vitae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purus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lacus</a:t>
            </a:r>
            <a:r>
              <a:rPr lang="en-US" sz="1800" dirty="0"/>
              <a:t>. Nunc vestibulum diam </a:t>
            </a:r>
            <a:r>
              <a:rPr lang="en-US" sz="1800" dirty="0" err="1"/>
              <a:t>tortor</a:t>
            </a:r>
            <a:r>
              <a:rPr lang="en-US" sz="1800" dirty="0"/>
              <a:t>. </a:t>
            </a:r>
            <a:r>
              <a:rPr lang="en-US" sz="1800" dirty="0" err="1"/>
              <a:t>Praesent</a:t>
            </a:r>
            <a:r>
              <a:rPr lang="en-US" sz="1800" dirty="0"/>
              <a:t> a </a:t>
            </a:r>
            <a:r>
              <a:rPr lang="en-US" sz="1800" dirty="0" err="1"/>
              <a:t>ornare</a:t>
            </a:r>
            <a:r>
              <a:rPr lang="en-US" sz="1800" dirty="0"/>
              <a:t> </a:t>
            </a:r>
            <a:r>
              <a:rPr lang="en-US" sz="1800" dirty="0" err="1"/>
              <a:t>quam</a:t>
            </a:r>
            <a:r>
              <a:rPr lang="en-US" sz="1800" dirty="0"/>
              <a:t>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, id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 et. Duis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arcu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efficitur</a:t>
            </a:r>
            <a:r>
              <a:rPr lang="en-US" sz="1800" dirty="0"/>
              <a:t> a. </a:t>
            </a:r>
            <a:r>
              <a:rPr lang="en-US" sz="1800" dirty="0" err="1"/>
              <a:t>Proin</a:t>
            </a:r>
            <a:r>
              <a:rPr lang="en-US" sz="1800" dirty="0"/>
              <a:t> vitae </a:t>
            </a:r>
            <a:r>
              <a:rPr lang="en-US" sz="1800" dirty="0" err="1"/>
              <a:t>mattis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vel </a:t>
            </a:r>
            <a:r>
              <a:rPr lang="en-US" sz="1800" dirty="0" err="1"/>
              <a:t>quam</a:t>
            </a:r>
            <a:r>
              <a:rPr lang="en-US" sz="1800" dirty="0"/>
              <a:t> sed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blandit</a:t>
            </a:r>
            <a:r>
              <a:rPr lang="en-US" sz="1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/>
              <a:t>Nulla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diam, a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 semper </a:t>
            </a:r>
            <a:r>
              <a:rPr lang="en-US" sz="1800" dirty="0" err="1"/>
              <a:t>laoreet</a:t>
            </a:r>
            <a:r>
              <a:rPr lang="en-US" sz="1800" dirty="0"/>
              <a:t>. Vestibulum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molestie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imperdiet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. Ut a ante </a:t>
            </a:r>
            <a:r>
              <a:rPr lang="en-US" sz="1800" dirty="0" err="1"/>
              <a:t>dapibus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maximus. Nam </a:t>
            </a:r>
            <a:r>
              <a:rPr lang="en-US" sz="1800" dirty="0" err="1"/>
              <a:t>eget</a:t>
            </a:r>
            <a:r>
              <a:rPr lang="en-US" sz="1800" dirty="0"/>
              <a:t> ipsum </a:t>
            </a:r>
            <a:r>
              <a:rPr lang="en-US" sz="1800" dirty="0" err="1"/>
              <a:t>purus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Sed </a:t>
            </a:r>
            <a:r>
              <a:rPr lang="en-US" sz="1800" dirty="0" err="1"/>
              <a:t>feugiat</a:t>
            </a:r>
            <a:r>
              <a:rPr lang="en-US" sz="1800" dirty="0"/>
              <a:t>, ante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, </a:t>
            </a:r>
            <a:r>
              <a:rPr lang="en-US" sz="1800" dirty="0" err="1"/>
              <a:t>enim</a:t>
            </a:r>
            <a:r>
              <a:rPr lang="en-US" sz="1800" dirty="0"/>
              <a:t> ante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nulla</a:t>
            </a:r>
            <a:r>
              <a:rPr lang="en-US" sz="1800" dirty="0"/>
              <a:t>, id </a:t>
            </a:r>
            <a:r>
              <a:rPr lang="en-US" sz="1800" dirty="0" err="1"/>
              <a:t>ultrices</a:t>
            </a:r>
            <a:r>
              <a:rPr lang="en-US" sz="1800" dirty="0"/>
              <a:t> lorem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. Vestibulum sit </a:t>
            </a:r>
            <a:r>
              <a:rPr lang="en-US" sz="1800" dirty="0" err="1"/>
              <a:t>amet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lorem. Vestibulum </a:t>
            </a:r>
            <a:r>
              <a:rPr lang="en-US" sz="1800" dirty="0" err="1"/>
              <a:t>scelerisque</a:t>
            </a:r>
            <a:r>
              <a:rPr lang="en-US" sz="1800" dirty="0"/>
              <a:t> diam in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viverra</a:t>
            </a:r>
            <a:r>
              <a:rPr lang="en-US" sz="1800" dirty="0"/>
              <a:t>. Vestibulum </a:t>
            </a:r>
            <a:r>
              <a:rPr lang="en-US" sz="1800" dirty="0" err="1"/>
              <a:t>lobortis</a:t>
            </a:r>
            <a:r>
              <a:rPr lang="en-US" sz="1800" dirty="0"/>
              <a:t> </a:t>
            </a:r>
            <a:r>
              <a:rPr lang="en-US" sz="1800" dirty="0" err="1"/>
              <a:t>bibendum</a:t>
            </a:r>
            <a:r>
              <a:rPr lang="en-US" sz="1800" dirty="0"/>
              <a:t> dolor, non </a:t>
            </a:r>
            <a:r>
              <a:rPr lang="en-US" sz="1800" dirty="0" err="1"/>
              <a:t>tincidunt</a:t>
            </a:r>
            <a:r>
              <a:rPr lang="en-US" sz="1800" dirty="0"/>
              <a:t> libero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Ut a </a:t>
            </a:r>
            <a:r>
              <a:rPr lang="en-US" sz="1800" dirty="0" err="1"/>
              <a:t>lectus</a:t>
            </a:r>
            <a:r>
              <a:rPr lang="en-US" sz="1800" dirty="0"/>
              <a:t> libero.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ullamcorper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ut</a:t>
            </a:r>
            <a:r>
              <a:rPr lang="en-US" sz="1800" dirty="0"/>
              <a:t> cursus ligula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in </a:t>
            </a:r>
            <a:r>
              <a:rPr lang="en-US" sz="1800" dirty="0" err="1"/>
              <a:t>urna</a:t>
            </a:r>
            <a:r>
              <a:rPr lang="en-US" sz="1800" dirty="0"/>
              <a:t> ante.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31BFAB8-E585-A04D-AC94-9011FFD5E724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AAECDF1-E1B1-6E4B-83FA-A85B18AB1904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C37FCF-A255-4342-9092-74493DE9A24E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B35644B-0333-6148-A07A-4BDE920D7BB9}"/>
              </a:ext>
            </a:extLst>
          </p:cNvPr>
          <p:cNvGrpSpPr/>
          <p:nvPr/>
        </p:nvGrpSpPr>
        <p:grpSpPr>
          <a:xfrm>
            <a:off x="1078173" y="6256823"/>
            <a:ext cx="2606723" cy="212301"/>
            <a:chOff x="1078173" y="6280573"/>
            <a:chExt cx="2606723" cy="2123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854094-5F9B-4E49-B992-F2FB837AF1D5}"/>
                </a:ext>
              </a:extLst>
            </p:cNvPr>
            <p:cNvSpPr/>
            <p:nvPr/>
          </p:nvSpPr>
          <p:spPr>
            <a:xfrm>
              <a:off x="1078173" y="6310312"/>
              <a:ext cx="2606723" cy="1825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677C72E-FBC2-FC47-93C8-2491445A7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4314" y="6310312"/>
              <a:ext cx="2262819" cy="1408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CACA364-E747-6C46-9FCA-32F87850D951}"/>
                </a:ext>
              </a:extLst>
            </p:cNvPr>
            <p:cNvSpPr/>
            <p:nvPr/>
          </p:nvSpPr>
          <p:spPr>
            <a:xfrm>
              <a:off x="1206245" y="6280573"/>
              <a:ext cx="2320888" cy="2123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0624611B-31E4-E449-9CE5-7D3C0714E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6245" y="6317287"/>
              <a:ext cx="2320888" cy="15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892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7D8F28-DE44-3648-B1B5-38EDC5B10C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92354" y="681649"/>
            <a:ext cx="4450299" cy="199611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246873"/>
                </a:solidFill>
              </a:rPr>
              <a:t>Standing Banners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C8E2BFF-E017-1245-9A64-735AA06632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38424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8C00F4-138B-4542-BF6C-F6BFF6322B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2354" y="6310312"/>
            <a:ext cx="2262819" cy="14083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28A449-382C-024A-A503-DCB0F583B67B}"/>
              </a:ext>
            </a:extLst>
          </p:cNvPr>
          <p:cNvCxnSpPr>
            <a:cxnSpLocks/>
          </p:cNvCxnSpPr>
          <p:nvPr/>
        </p:nvCxnSpPr>
        <p:spPr>
          <a:xfrm flipH="1">
            <a:off x="7861110" y="6400800"/>
            <a:ext cx="10777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0553F1-B26A-904C-A481-3C7FC8E5E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354" y="2195026"/>
            <a:ext cx="6330110" cy="3447623"/>
          </a:xfrm>
        </p:spPr>
        <p:txBody>
          <a:bodyPr/>
          <a:lstStyle/>
          <a:p>
            <a:r>
              <a:rPr lang="en-US" dirty="0"/>
              <a:t>List item one</a:t>
            </a:r>
          </a:p>
          <a:p>
            <a:r>
              <a:rPr lang="en-US" dirty="0"/>
              <a:t>List item two</a:t>
            </a:r>
          </a:p>
          <a:p>
            <a:r>
              <a:rPr lang="en-US" dirty="0"/>
              <a:t>List item three</a:t>
            </a:r>
          </a:p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CC4D5D4-05C2-3F4C-A7AA-08046CE03939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21BCAE9-5A73-6646-AD09-253A342F3B9E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CCB29C-B18A-4D47-8EE6-6A1BF18496EE}"/>
              </a:ext>
            </a:extLst>
          </p:cNvPr>
          <p:cNvGrpSpPr/>
          <p:nvPr/>
        </p:nvGrpSpPr>
        <p:grpSpPr>
          <a:xfrm>
            <a:off x="5320402" y="6280573"/>
            <a:ext cx="2448959" cy="321223"/>
            <a:chOff x="1078174" y="6280573"/>
            <a:chExt cx="2448959" cy="32122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F4723A-18B3-E44D-9D07-D96E90E066E3}"/>
                </a:ext>
              </a:extLst>
            </p:cNvPr>
            <p:cNvSpPr/>
            <p:nvPr/>
          </p:nvSpPr>
          <p:spPr>
            <a:xfrm>
              <a:off x="1078174" y="6310311"/>
              <a:ext cx="2434772" cy="291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8FF34CD-0703-1E40-B3C2-19CD083C2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4314" y="6310312"/>
              <a:ext cx="2262819" cy="14083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D831-B6B8-5A43-8D37-416CFD5B8428}"/>
                </a:ext>
              </a:extLst>
            </p:cNvPr>
            <p:cNvSpPr/>
            <p:nvPr/>
          </p:nvSpPr>
          <p:spPr>
            <a:xfrm>
              <a:off x="1206245" y="6280573"/>
              <a:ext cx="2320888" cy="2123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31C25DBF-F9B9-9748-BA5A-4F88F0D75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06245" y="6317287"/>
              <a:ext cx="2320888" cy="15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074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091F-E2C1-7246-BBDC-CE7203B03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Lorem ipsum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sed dolor </a:t>
            </a:r>
            <a:r>
              <a:rPr lang="en-US" sz="1800" dirty="0" err="1"/>
              <a:t>efficitur</a:t>
            </a:r>
            <a:r>
              <a:rPr lang="en-US" sz="1800" dirty="0"/>
              <a:t> nisi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non lorem. </a:t>
            </a:r>
            <a:r>
              <a:rPr lang="en-US" sz="1800" dirty="0" err="1"/>
              <a:t>Etiam</a:t>
            </a:r>
            <a:r>
              <a:rPr lang="en-US" sz="1800" dirty="0"/>
              <a:t> vitae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purus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lacus</a:t>
            </a:r>
            <a:r>
              <a:rPr lang="en-US" sz="1800" dirty="0"/>
              <a:t>. Nunc vestibulum diam </a:t>
            </a:r>
            <a:r>
              <a:rPr lang="en-US" sz="1800" dirty="0" err="1"/>
              <a:t>tortor</a:t>
            </a:r>
            <a:r>
              <a:rPr lang="en-US" sz="1800" dirty="0"/>
              <a:t>. </a:t>
            </a:r>
            <a:r>
              <a:rPr lang="en-US" sz="1800" dirty="0" err="1"/>
              <a:t>Praesent</a:t>
            </a:r>
            <a:r>
              <a:rPr lang="en-US" sz="1800" dirty="0"/>
              <a:t> a </a:t>
            </a:r>
            <a:r>
              <a:rPr lang="en-US" sz="1800" dirty="0" err="1"/>
              <a:t>ornare</a:t>
            </a:r>
            <a:r>
              <a:rPr lang="en-US" sz="1800" dirty="0"/>
              <a:t> </a:t>
            </a:r>
            <a:r>
              <a:rPr lang="en-US" sz="1800" dirty="0" err="1"/>
              <a:t>quam</a:t>
            </a:r>
            <a:r>
              <a:rPr lang="en-US" sz="1800" dirty="0"/>
              <a:t>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, id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 et. Duis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arcu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efficitur</a:t>
            </a:r>
            <a:r>
              <a:rPr lang="en-US" sz="1800" dirty="0"/>
              <a:t> a. </a:t>
            </a:r>
            <a:r>
              <a:rPr lang="en-US" sz="1800" dirty="0" err="1"/>
              <a:t>Proin</a:t>
            </a:r>
            <a:r>
              <a:rPr lang="en-US" sz="1800" dirty="0"/>
              <a:t> vitae </a:t>
            </a:r>
            <a:r>
              <a:rPr lang="en-US" sz="1800" dirty="0" err="1"/>
              <a:t>mattis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vel </a:t>
            </a:r>
            <a:r>
              <a:rPr lang="en-US" sz="1800" dirty="0" err="1"/>
              <a:t>quam</a:t>
            </a:r>
            <a:r>
              <a:rPr lang="en-US" sz="1800" dirty="0"/>
              <a:t> sed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blandit</a:t>
            </a:r>
            <a:r>
              <a:rPr lang="en-US" sz="1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err="1"/>
              <a:t>Nulla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 diam, a </a:t>
            </a:r>
            <a:r>
              <a:rPr lang="en-US" sz="1800" dirty="0" err="1"/>
              <a:t>laoreet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 semper </a:t>
            </a:r>
            <a:r>
              <a:rPr lang="en-US" sz="1800" dirty="0" err="1"/>
              <a:t>laoreet</a:t>
            </a:r>
            <a:r>
              <a:rPr lang="en-US" sz="1800" dirty="0"/>
              <a:t>. Vestibulum </a:t>
            </a:r>
            <a:r>
              <a:rPr lang="en-US" sz="1800" dirty="0" err="1"/>
              <a:t>accumsan</a:t>
            </a:r>
            <a:r>
              <a:rPr lang="en-US" sz="1800" dirty="0"/>
              <a:t> </a:t>
            </a:r>
            <a:r>
              <a:rPr lang="en-US" sz="1800" dirty="0" err="1"/>
              <a:t>molestie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imperdiet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. Ut a ante </a:t>
            </a:r>
            <a:r>
              <a:rPr lang="en-US" sz="1800" dirty="0" err="1"/>
              <a:t>dapibus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 </a:t>
            </a:r>
            <a:r>
              <a:rPr lang="en-US" sz="1800" dirty="0" err="1"/>
              <a:t>commodo</a:t>
            </a:r>
            <a:r>
              <a:rPr lang="en-US" sz="1800" dirty="0"/>
              <a:t> maximus. Nam </a:t>
            </a:r>
            <a:r>
              <a:rPr lang="en-US" sz="1800" dirty="0" err="1"/>
              <a:t>eget</a:t>
            </a:r>
            <a:r>
              <a:rPr lang="en-US" sz="1800" dirty="0"/>
              <a:t> ipsum </a:t>
            </a:r>
            <a:r>
              <a:rPr lang="en-US" sz="1800" dirty="0" err="1"/>
              <a:t>purus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Sed </a:t>
            </a:r>
            <a:r>
              <a:rPr lang="en-US" sz="1800" dirty="0" err="1"/>
              <a:t>feugiat</a:t>
            </a:r>
            <a:r>
              <a:rPr lang="en-US" sz="1800" dirty="0"/>
              <a:t>, ante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, </a:t>
            </a:r>
            <a:r>
              <a:rPr lang="en-US" sz="1800" dirty="0" err="1"/>
              <a:t>enim</a:t>
            </a:r>
            <a:r>
              <a:rPr lang="en-US" sz="1800" dirty="0"/>
              <a:t> ante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nulla</a:t>
            </a:r>
            <a:r>
              <a:rPr lang="en-US" sz="1800" dirty="0"/>
              <a:t>, id </a:t>
            </a:r>
            <a:r>
              <a:rPr lang="en-US" sz="1800" dirty="0" err="1"/>
              <a:t>ultrices</a:t>
            </a:r>
            <a:r>
              <a:rPr lang="en-US" sz="1800" dirty="0"/>
              <a:t> lorem </a:t>
            </a:r>
            <a:r>
              <a:rPr lang="en-US" sz="1800" dirty="0" err="1"/>
              <a:t>eros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. Vestibulum sit </a:t>
            </a:r>
            <a:r>
              <a:rPr lang="en-US" sz="1800" dirty="0" err="1"/>
              <a:t>amet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lorem. Vestibulum </a:t>
            </a:r>
            <a:r>
              <a:rPr lang="en-US" sz="1800" dirty="0" err="1"/>
              <a:t>scelerisque</a:t>
            </a:r>
            <a:r>
              <a:rPr lang="en-US" sz="1800" dirty="0"/>
              <a:t> diam in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viverra</a:t>
            </a:r>
            <a:r>
              <a:rPr lang="en-US" sz="1800" dirty="0"/>
              <a:t>. Vestibulum </a:t>
            </a:r>
            <a:r>
              <a:rPr lang="en-US" sz="1800" dirty="0" err="1"/>
              <a:t>lobortis</a:t>
            </a:r>
            <a:r>
              <a:rPr lang="en-US" sz="1800" dirty="0"/>
              <a:t> </a:t>
            </a:r>
            <a:r>
              <a:rPr lang="en-US" sz="1800" dirty="0" err="1"/>
              <a:t>bibendum</a:t>
            </a:r>
            <a:r>
              <a:rPr lang="en-US" sz="1800" dirty="0"/>
              <a:t> dolor, non </a:t>
            </a:r>
            <a:r>
              <a:rPr lang="en-US" sz="1800" dirty="0" err="1"/>
              <a:t>tincidunt</a:t>
            </a:r>
            <a:r>
              <a:rPr lang="en-US" sz="1800" dirty="0"/>
              <a:t> libero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Ut a </a:t>
            </a:r>
            <a:r>
              <a:rPr lang="en-US" sz="1800" dirty="0" err="1"/>
              <a:t>lectus</a:t>
            </a:r>
            <a:r>
              <a:rPr lang="en-US" sz="1800" dirty="0"/>
              <a:t> libero.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ullamcorper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, </a:t>
            </a:r>
            <a:r>
              <a:rPr lang="en-US" sz="1800" dirty="0" err="1"/>
              <a:t>ut</a:t>
            </a:r>
            <a:r>
              <a:rPr lang="en-US" sz="1800" dirty="0"/>
              <a:t> cursus ligula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in </a:t>
            </a:r>
            <a:r>
              <a:rPr lang="en-US" sz="1800" dirty="0" err="1"/>
              <a:t>urna</a:t>
            </a:r>
            <a:r>
              <a:rPr lang="en-US" sz="1800" dirty="0"/>
              <a:t> ante.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246873"/>
                </a:solidFill>
              </a:rPr>
              <a:t>Social Media Template</a:t>
            </a:r>
            <a:endParaRPr lang="en-US" dirty="0">
              <a:solidFill>
                <a:srgbClr val="246873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E59A66A-ABE1-6C4E-B857-60FAAAD07995}"/>
              </a:ext>
            </a:extLst>
          </p:cNvPr>
          <p:cNvSpPr txBox="1">
            <a:spLocks/>
          </p:cNvSpPr>
          <p:nvPr/>
        </p:nvSpPr>
        <p:spPr>
          <a:xfrm>
            <a:off x="7175756" y="628057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NCWORKS CREATIVE MATERIALS MOCKUP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8FB15B99-45EA-444E-8391-693A45077AF4}"/>
              </a:ext>
            </a:extLst>
          </p:cNvPr>
          <p:cNvGrpSpPr/>
          <p:nvPr/>
        </p:nvGrpSpPr>
        <p:grpSpPr>
          <a:xfrm>
            <a:off x="1078173" y="6256823"/>
            <a:ext cx="2606723" cy="212301"/>
            <a:chOff x="1078173" y="6280573"/>
            <a:chExt cx="2606723" cy="2123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35C744-8967-8D45-8C14-C73A70146980}"/>
                </a:ext>
              </a:extLst>
            </p:cNvPr>
            <p:cNvSpPr/>
            <p:nvPr/>
          </p:nvSpPr>
          <p:spPr>
            <a:xfrm>
              <a:off x="1078173" y="6310312"/>
              <a:ext cx="2606723" cy="1825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0F8FF42-4CC5-FD43-A4FD-97D47A375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4314" y="6310312"/>
              <a:ext cx="2262819" cy="140839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B363B9-A523-CC4A-B522-18EF92507991}"/>
                </a:ext>
              </a:extLst>
            </p:cNvPr>
            <p:cNvSpPr/>
            <p:nvPr/>
          </p:nvSpPr>
          <p:spPr>
            <a:xfrm>
              <a:off x="1206245" y="6280573"/>
              <a:ext cx="2320888" cy="2123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2BC8B845-4D82-0441-B46D-36C5F1131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6245" y="6317287"/>
              <a:ext cx="2320888" cy="1547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42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468</Words>
  <Application>Microsoft Macintosh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Office Theme</vt:lpstr>
      <vt:lpstr>NCWorks Creative  Materials Mockups</vt:lpstr>
      <vt:lpstr>NCWorks Creative  Materials Mockups</vt:lpstr>
      <vt:lpstr>NCWorks Creative  Materials Mockups</vt:lpstr>
      <vt:lpstr>Section Header</vt:lpstr>
      <vt:lpstr>Section Header</vt:lpstr>
      <vt:lpstr>Section Header</vt:lpstr>
      <vt:lpstr>Social Media Template</vt:lpstr>
      <vt:lpstr>Standing Banners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NCWorks Creative  Materials Mockups</dc:title>
  <dc:creator>Robertshaw, Nicole</dc:creator>
  <cp:lastModifiedBy>Robertshaw, Nicole</cp:lastModifiedBy>
  <cp:revision>21</cp:revision>
  <dcterms:created xsi:type="dcterms:W3CDTF">2019-06-17T14:02:06Z</dcterms:created>
  <dcterms:modified xsi:type="dcterms:W3CDTF">2019-08-06T15:17:39Z</dcterms:modified>
</cp:coreProperties>
</file>